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61" r:id="rId6"/>
    <p:sldId id="262" r:id="rId7"/>
    <p:sldId id="259" r:id="rId8"/>
    <p:sldId id="260" r:id="rId9"/>
    <p:sldId id="258" r:id="rId10"/>
    <p:sldId id="257" r:id="rId11"/>
    <p:sldId id="264" r:id="rId12"/>
    <p:sldId id="256" r:id="rId13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2F68D-F2C4-E930-D66E-54A6A234F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A30A3E-931F-0EB8-AE72-5F8791E2C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FD215D-A0EB-C56A-7C73-436E96FAF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A91FAE-836C-11BD-B072-6C6F2688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C5CCC7-927C-FCEC-3AC8-EE25180B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011096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CF1D4-3657-0570-3BE9-AFA7A03A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E7A8E-7101-A417-E616-9E530513B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ABF6EA-AD26-052E-2EF0-D04C3099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5EDCAA-4C6C-F3E7-A705-7834B93E1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C0B08E-4EDA-0867-7A54-518BE180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0468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A43ED-B149-A0C5-055E-E47377C1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B4FCDF-7527-91B3-020E-7110A3187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55C0A6-BDCE-4BAF-6FAC-D8459DCE5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F6D0A8-43FD-EB0B-08E4-712A86A2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5603B6-2BAD-3602-CCE5-859FD4F7B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25091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D28C3-D08B-D19B-5011-96A93FE19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6BC69F-AF19-44CE-2CA1-943930027B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A23BBB-C621-AD86-1B8E-A941ED604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F7DC45-EEF2-1E19-00FA-9F6611DE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10B831-DD7E-B6DE-5741-A9E0A0B8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5DBAF8-B60E-D910-B86E-CE158E8B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24764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A23842-3E72-BDD3-8201-31A0088E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9BB01B-96F8-788A-4B3C-B4010448C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3E99B7-2C43-239F-600C-158E1AB7D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F2B5B2-4B69-AC3C-AD54-85090365F8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149A22-4DA2-C333-47D4-37435AA51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D3C0E24-7548-70A1-75DB-105F87E5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A1522A-777B-671F-7CC5-2B142A488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7AA93D-4A10-AD65-A017-EB60A1D1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6838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290F2-87DC-6E83-EABE-0E085C1A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C38B98-B847-04C5-CA95-6F46911A8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4107D8-50F2-7C99-7B67-B3696E33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1522A00-0F29-179D-D565-6B030EF07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88267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014BE25-FDF4-2728-E992-F94B03C93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26C030-6016-6B4C-D70D-5E8B34E6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326832-5EA5-31F9-73B0-3AC3315D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388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EA072-A96F-BEB0-F7A1-ECB56A3D2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A881C9-3E59-4508-71BB-61C77D472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34C4A2-0B9A-179B-6FE2-BACEC1219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A39646-BF10-CF11-0D10-4697274F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F11E05-B0CC-F155-558E-91709940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71980A-D1C0-CF0E-FC94-BFA13B15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58125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0EF1F-997C-934A-1863-BAE58FD9B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05E529-8FC4-8380-C467-27CE37E90F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CCACBC-4F50-786C-C022-E9814C441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05E63A-267F-F8E7-EA5B-B80117F7C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22F4B9-16EE-F01C-09DC-45F847FE9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C855EF-0A0D-492C-E66C-9413F25A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4755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E1A40-9EEA-9262-7595-F527962F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EC1900-0B5C-03F5-C51C-58793FD61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3433FE-7BD4-5D07-4F69-914F341A2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63BA12-61CE-CE0C-7A0E-B3AE6E1B9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3A2D1C-0BCF-1C65-91D9-CB7CDB0B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8559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2A35F2-F668-160F-386F-29F751FCF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9A19B5-0FF8-1589-95BE-C97C04099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DA85B0-E7F4-D75B-E7CF-10ADFEDD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A2C038-5D63-25B5-8B27-85F43451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6E84F5-A568-5CD4-8A15-C32A301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489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0F13ED9-F131-8DF2-0D0C-6EEB3B88A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79A816-871D-0577-DE8F-5AAA1013C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BD5800-4059-A40A-9C18-4BA3E8E19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CF8B9D-C824-490E-984D-FCBC441E1851}" type="datetimeFigureOut">
              <a:rPr lang="es-SV" smtClean="0"/>
              <a:t>30/12/2025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7BAE18-6B6B-7BF8-1C44-0F2866187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F7A6E3-F6AB-1D8F-1E7E-4B05363A1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34D0E9-DE68-40F6-9AAD-D259A592732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183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Marcador de contenido 2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7B75473E-E0E4-E3A1-60DE-41A449B0D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815" b="993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2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25C91BD-18CB-0391-7D25-D22AEF5C8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85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63B4AB4-2F61-9597-AC1B-1480776E0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89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4A5B798-69AE-781F-2197-AB311620B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592" b="915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6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1A7B9419-38BC-013A-D19A-309C69A29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40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70C0E8DE-833D-94C2-0C08-00ED433E8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42" b="146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39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C7E9AC2-43F1-7E88-362D-ACD50746C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81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C1F43CC-368D-D11C-29C2-27A39F118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3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2A5225-61A1-1B5B-4EA8-D5D11CD767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02FC48-37E7-F541-86D1-C4E85D58F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s-SV" sz="520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34FF34-A01F-0D7B-6324-C760396C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s-SV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157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35C146D4CDA1842894C60D42347BF92" ma:contentTypeVersion="5" ma:contentTypeDescription="Crear nuevo documento." ma:contentTypeScope="" ma:versionID="a788a4f0ed4ae9bbb2f8ee9c6af32008">
  <xsd:schema xmlns:xsd="http://www.w3.org/2001/XMLSchema" xmlns:xs="http://www.w3.org/2001/XMLSchema" xmlns:p="http://schemas.microsoft.com/office/2006/metadata/properties" xmlns:ns3="46042589-31ee-4b81-9e09-6cedbeacd5f6" targetNamespace="http://schemas.microsoft.com/office/2006/metadata/properties" ma:root="true" ma:fieldsID="4da2b2c2a60b45502c44d602d9f3dfc1" ns3:_="">
    <xsd:import namespace="46042589-31ee-4b81-9e09-6cedbeacd5f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42589-31ee-4b81-9e09-6cedbeacd5f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200CF5-39A7-4875-97E9-FA2E49034617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6042589-31ee-4b81-9e09-6cedbeacd5f6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888B5F5-B492-4170-B762-85E4B74C74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E75380-7AFF-4D25-BDE0-88F836426E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042589-31ee-4b81-9e09-6cedbeacd5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Ariel Alberto Hernández Méndez</dc:creator>
  <cp:lastModifiedBy>Ariel Alberto Hernández Méndez</cp:lastModifiedBy>
  <cp:revision>3</cp:revision>
  <dcterms:created xsi:type="dcterms:W3CDTF">2025-12-31T01:41:31Z</dcterms:created>
  <dcterms:modified xsi:type="dcterms:W3CDTF">2025-12-31T04:42:42Z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0x010100635C146D4CDA1842894C60D42347BF92</vt:lpwstr>
  </property>
</Properties>
</file>